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4E11C-3229-450B-A676-212B69C38A51}" v="17" dt="2022-12-21T19:09:22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896B-6BB6-088B-10D7-883A21815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AB723-2BD3-AE7A-E1D7-79FF5D442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F321E-6A84-C566-9E07-24C7EE1F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574FB-0F6E-BDB9-D436-57470FA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CC84-C8FE-C65C-FC5E-8D437A26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2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4320-3A49-295D-7B85-A6B142CA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18018-8059-2C25-7658-7647318F0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C22ED-90A5-36F6-EC88-5F223CCF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FE1AA-0A11-941C-B77D-35F321DB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D7472-8E22-A55B-290C-D55BECC8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1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66E86-A570-4CDB-4D99-7DDE8CE39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9544D-E1D3-818A-B429-F7A1F4F16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868B8-C800-A466-3839-534F2CDBF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B7CD5-0ACD-297E-E285-2012D4C7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841CE-C6C6-450B-E9A1-3A77D603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1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52DA-32A1-3834-E774-EA1E2DCB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39316-307B-35C9-8B71-A66A3FC2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1F85D-D222-BDE6-00E6-E3F38065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E54E6-5D8A-81FA-50C4-4A26884A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BB7C4-920B-0B4B-ABC7-0E81370A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9C69-E9A9-4BD7-9236-3DE08957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F6155-9785-2A06-8073-48889BD59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FF6CE-78AD-1B8C-7441-92222469E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14C9D-4978-EF6A-6F53-B4D2958D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963C4-F605-7FF3-49F1-71F214E7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9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1C2D-2C6B-047E-C453-F46AADA6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57E73-1A2B-288A-4535-818D9997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69A30-F0AE-76E0-71D6-D1F90C9F5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5898E-8453-4695-49A6-F9352198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C0AF8-BB7E-345E-D0EF-0C86DA54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A0CC-500B-D3DE-3785-76276342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130A-3F9C-BCBF-B2C7-9230DFA9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509EE-8BAA-7F98-6B23-421263DCD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5393B-0B5E-ED3C-E96A-4303B6ECD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1D4FD-C057-1CA7-50F1-985BDCF1C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87D9D-C89F-D880-90E4-9601A50A3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88E6E-2AD2-0C97-B03E-7BF28FFA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03EB0-EA9B-F427-C17C-938BB57B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B9C3A-D3DD-F500-2DFD-F5659E7F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2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B38D-1BD4-0C4D-E590-C21A8CFA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A2BAD-82CC-5C90-55FC-7C7BCB5B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27A24-D840-1A51-63D7-D7D4E8CC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96C75-03F1-4305-12D9-61C32F14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1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65A5BB-8760-1EC8-4E9C-400FDDFC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F76C25-E8C2-C1A0-C7E9-FF46021E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F521C-8AB6-7062-CD01-549D7FF1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17B8F-CAA5-BBBE-BA00-20F97EA6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3E0A-CFD0-B912-3FD6-36CDE5C7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03D22-5917-7A4C-EF14-126F1DB45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3B1E4-2A56-7C93-3533-5C89C9EE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1306E-7EAF-F423-0EBC-C9483AA0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1E0DD-E534-F676-EDF3-37625523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2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176C-9EC5-7F93-D1E3-CAE9E9D2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3B9A4-6DB2-94AD-065D-D2D8992B7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3160A-FF15-1CD2-14E7-4B3DB8B94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B686D-7267-AA4C-7FB2-9D96E018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456D-8B2E-C258-C83D-9BF49817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1792-0617-3E06-F7D5-2F33D415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0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C57E2-0A7C-D7E2-1AD6-A7A6046A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FA840-8CCE-1920-B92C-E1DCFD29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A0E31-3F7B-A607-34F1-6EBB66BFB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5C7B4-DAF7-80FA-96FC-3821980D9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37C2E-00DE-0470-F421-A5F6C0D81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8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C0F82EC-BE53-89C4-E9F1-9DDC21535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13" y="3420652"/>
            <a:ext cx="10675374" cy="31263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sis MT Pro Medium" panose="020B0604020202020204" pitchFamily="18" charset="0"/>
              </a:rPr>
              <a:t>March 4, 2023 ALABAMA 200 “Hunt for the BEAR” 10K to win</a:t>
            </a:r>
            <a:r>
              <a:rPr lang="en-US" sz="2000" dirty="0">
                <a:latin typeface="Amasis MT Pro Medium" panose="020B0604020202020204" pitchFamily="18" charset="0"/>
              </a:rPr>
              <a:t>                  Plus Modifieds of Mayhem Tour &amp; Shelby Concrete Street Stocks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sis MT Pro Medium" panose="020B0604020202020204" pitchFamily="18" charset="0"/>
              </a:rPr>
              <a:t>April 29, 2023 “Spring Explosion 100”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sis MT Pro Medium" panose="020B0604020202020204" pitchFamily="18" charset="0"/>
              </a:rPr>
              <a:t>May 27, 2023 “Disturbing the PEACE 100”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sis MT Pro Medium" panose="020B0604020202020204" pitchFamily="18" charset="0"/>
              </a:rPr>
              <a:t>June 17, 2023 “Bring Dad to the Races 100”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sis MT Pro Medium" panose="020B0604020202020204" pitchFamily="18" charset="0"/>
              </a:rPr>
              <a:t>August 5, 2023 “Saturday of SPEED 125”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sis MT Pro Medium" panose="020B0604020202020204" pitchFamily="18" charset="0"/>
              </a:rPr>
              <a:t>October 7, 2023 “FALL BRAWL 100” 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71A2BBD-6661-BE29-CB55-D38D1CC73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3408" y="180587"/>
            <a:ext cx="4041906" cy="31263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409E970-9242-6E69-AE74-0BAED7C34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250"/>
            <a:ext cx="4854677" cy="3009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D28C26-5FD9-992F-5509-106FB8CBAA6F}"/>
              </a:ext>
            </a:extLst>
          </p:cNvPr>
          <p:cNvSpPr/>
          <p:nvPr/>
        </p:nvSpPr>
        <p:spPr>
          <a:xfrm>
            <a:off x="2712887" y="1989709"/>
            <a:ext cx="29799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 Late 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Model Series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E1244-F4CD-5EC9-4636-30888D2EF593}"/>
              </a:ext>
            </a:extLst>
          </p:cNvPr>
          <p:cNvSpPr txBox="1"/>
          <p:nvPr/>
        </p:nvSpPr>
        <p:spPr>
          <a:xfrm rot="20669718">
            <a:off x="949665" y="385548"/>
            <a:ext cx="1691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2023</a:t>
            </a:r>
          </a:p>
        </p:txBody>
      </p:sp>
      <p:pic>
        <p:nvPicPr>
          <p:cNvPr id="15" name="Picture 14" descr="A picture containing spectacles, goggles&#10;&#10;Description automatically generated">
            <a:extLst>
              <a:ext uri="{FF2B5EF4-FFF2-40B4-BE49-F238E27FC236}">
                <a16:creationId xmlns:a16="http://schemas.microsoft.com/office/drawing/2014/main" id="{FAB1C8F5-3DF3-AC9A-D22D-A56922259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154" y="3812370"/>
            <a:ext cx="2671676" cy="2734596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7" name="Picture 16" descr="A hand holding a silver watch&#10;&#10;Description automatically generated with medium confidence">
            <a:extLst>
              <a:ext uri="{FF2B5EF4-FFF2-40B4-BE49-F238E27FC236}">
                <a16:creationId xmlns:a16="http://schemas.microsoft.com/office/drawing/2014/main" id="{B07AA924-E493-55FF-B911-FE445B0CC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08" y="3745645"/>
            <a:ext cx="2764515" cy="2801321"/>
          </a:xfrm>
          <a:prstGeom prst="rect">
            <a:avLst/>
          </a:prstGeom>
          <a:effectLst>
            <a:softEdge rad="825500"/>
          </a:effectLst>
        </p:spPr>
      </p:pic>
    </p:spTree>
    <p:extLst>
      <p:ext uri="{BB962C8B-B14F-4D97-AF65-F5344CB8AC3E}">
        <p14:creationId xmlns:p14="http://schemas.microsoft.com/office/powerpoint/2010/main" val="166523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80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Amasis MT Pro Medium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Modifieds of MAYHEM Tour</dc:title>
  <dc:creator>Stan Narrison</dc:creator>
  <cp:lastModifiedBy>Stan Narrison</cp:lastModifiedBy>
  <cp:revision>2</cp:revision>
  <dcterms:created xsi:type="dcterms:W3CDTF">2022-12-16T20:26:58Z</dcterms:created>
  <dcterms:modified xsi:type="dcterms:W3CDTF">2022-12-21T22:11:31Z</dcterms:modified>
</cp:coreProperties>
</file>